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61" r:id="rId5"/>
    <p:sldId id="267" r:id="rId6"/>
    <p:sldId id="259" r:id="rId7"/>
    <p:sldId id="274" r:id="rId8"/>
    <p:sldId id="266" r:id="rId9"/>
    <p:sldId id="260" r:id="rId10"/>
    <p:sldId id="262" r:id="rId11"/>
    <p:sldId id="268" r:id="rId12"/>
    <p:sldId id="269" r:id="rId13"/>
    <p:sldId id="271" r:id="rId14"/>
    <p:sldId id="272" r:id="rId15"/>
    <p:sldId id="273" r:id="rId16"/>
    <p:sldId id="263" r:id="rId17"/>
    <p:sldId id="264" r:id="rId18"/>
    <p:sldId id="265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73" d="100"/>
          <a:sy n="73" d="100"/>
        </p:scale>
        <p:origin x="404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69C2F1EA-87C1-4B93-A97C-ED4BFF80A930}" type="datetimeFigureOut">
              <a:rPr lang="en-US" smtClean="0"/>
              <a:t>5/1/2021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5CACC6-0740-4F20-B13B-0EF3CC3671B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98202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2F1EA-87C1-4B93-A97C-ED4BFF80A930}" type="datetimeFigureOut">
              <a:rPr lang="en-US" smtClean="0"/>
              <a:t>5/1/2021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CACC6-0740-4F20-B13B-0EF3CC3671B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54138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2F1EA-87C1-4B93-A97C-ED4BFF80A930}" type="datetimeFigureOut">
              <a:rPr lang="en-US" smtClean="0"/>
              <a:t>5/1/2021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CACC6-0740-4F20-B13B-0EF3CC3671B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11039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2F1EA-87C1-4B93-A97C-ED4BFF80A930}" type="datetimeFigureOut">
              <a:rPr lang="en-US" smtClean="0"/>
              <a:t>5/1/2021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CACC6-0740-4F20-B13B-0EF3CC3671B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449475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2F1EA-87C1-4B93-A97C-ED4BFF80A930}" type="datetimeFigureOut">
              <a:rPr lang="en-US" smtClean="0"/>
              <a:t>5/1/2021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CACC6-0740-4F20-B13B-0EF3CC3671B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65788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2F1EA-87C1-4B93-A97C-ED4BFF80A930}" type="datetimeFigureOut">
              <a:rPr lang="en-US" smtClean="0"/>
              <a:t>5/1/2021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CACC6-0740-4F20-B13B-0EF3CC3671B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38315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2F1EA-87C1-4B93-A97C-ED4BFF80A930}" type="datetimeFigureOut">
              <a:rPr lang="en-US" smtClean="0"/>
              <a:t>5/1/2021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CACC6-0740-4F20-B13B-0EF3CC3671B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97320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2F1EA-87C1-4B93-A97C-ED4BFF80A930}" type="datetimeFigureOut">
              <a:rPr lang="en-US" smtClean="0"/>
              <a:t>5/1/2021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CACC6-0740-4F20-B13B-0EF3CC3671B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323236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2F1EA-87C1-4B93-A97C-ED4BFF80A930}" type="datetimeFigureOut">
              <a:rPr lang="en-US" smtClean="0"/>
              <a:t>5/1/2021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CACC6-0740-4F20-B13B-0EF3CC3671B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58553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2F1EA-87C1-4B93-A97C-ED4BFF80A930}" type="datetimeFigureOut">
              <a:rPr lang="en-US" smtClean="0"/>
              <a:t>5/1/2021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CACC6-0740-4F20-B13B-0EF3CC3671B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19991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2F1EA-87C1-4B93-A97C-ED4BFF80A930}" type="datetimeFigureOut">
              <a:rPr lang="en-US" smtClean="0"/>
              <a:t>5/1/2021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CACC6-0740-4F20-B13B-0EF3CC3671B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51057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2F1EA-87C1-4B93-A97C-ED4BFF80A930}" type="datetimeFigureOut">
              <a:rPr lang="en-US" smtClean="0"/>
              <a:t>5/1/2021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CACC6-0740-4F20-B13B-0EF3CC3671B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19724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2F1EA-87C1-4B93-A97C-ED4BFF80A930}" type="datetimeFigureOut">
              <a:rPr lang="en-US" smtClean="0"/>
              <a:t>5/1/2021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CACC6-0740-4F20-B13B-0EF3CC3671B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4126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2F1EA-87C1-4B93-A97C-ED4BFF80A930}" type="datetimeFigureOut">
              <a:rPr lang="en-US" smtClean="0"/>
              <a:t>5/1/2021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CACC6-0740-4F20-B13B-0EF3CC3671B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99864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2F1EA-87C1-4B93-A97C-ED4BFF80A930}" type="datetimeFigureOut">
              <a:rPr lang="en-US" smtClean="0"/>
              <a:t>5/1/2021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CACC6-0740-4F20-B13B-0EF3CC3671B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91363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2F1EA-87C1-4B93-A97C-ED4BFF80A930}" type="datetimeFigureOut">
              <a:rPr lang="en-US" smtClean="0"/>
              <a:t>5/1/2021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CACC6-0740-4F20-B13B-0EF3CC3671B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97170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2F1EA-87C1-4B93-A97C-ED4BFF80A930}" type="datetimeFigureOut">
              <a:rPr lang="en-US" smtClean="0"/>
              <a:t>5/1/2021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CACC6-0740-4F20-B13B-0EF3CC3671B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71248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C2F1EA-87C1-4B93-A97C-ED4BFF80A930}" type="datetimeFigureOut">
              <a:rPr lang="en-US" smtClean="0"/>
              <a:t>5/1/2021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5CACC6-0740-4F20-B13B-0EF3CC3671B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305685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maker.pro/arduino/projects/how-to-create-a-fingerprint-reading-door-lock-system-with-an-arduino-uno" TargetMode="External"/><Relationship Id="rId2" Type="http://schemas.openxmlformats.org/officeDocument/2006/relationships/hyperlink" Target="https://www.youtube.com/watch?v=SMmj_qAbyeM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youtube.com/watch?v=4iklgEtV9to" TargetMode="External"/><Relationship Id="rId4" Type="http://schemas.openxmlformats.org/officeDocument/2006/relationships/hyperlink" Target="https://www.electronoobs.com/eng_arduino_tut41.php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hyperlink" Target="https://github.com/adafruit/Adafruit-Fingerprint-Sensor-Library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24471-C57D-4E74-A77C-8C639B61F8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8240" y="957943"/>
            <a:ext cx="9509760" cy="2552020"/>
          </a:xfrm>
        </p:spPr>
        <p:txBody>
          <a:bodyPr/>
          <a:lstStyle/>
          <a:p>
            <a:pPr algn="ctr"/>
            <a:r>
              <a:rPr lang="en-US" dirty="0"/>
              <a:t>FINGERPRINT DOOR LOCK USING ARDUINO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56DDB5-618F-4231-80C3-6851211494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62103" y="4650376"/>
            <a:ext cx="7698377" cy="383177"/>
          </a:xfrm>
        </p:spPr>
        <p:txBody>
          <a:bodyPr>
            <a:normAutofit lnSpcReduction="10000"/>
          </a:bodyPr>
          <a:lstStyle/>
          <a:p>
            <a:r>
              <a:rPr lang="en-US" sz="1800" dirty="0"/>
              <a:t>-BY AKHIL SAHUKARU (19BCY10015) &amp; HEMANT PRATAP SINGH (19BCY10068)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90C477-71E7-47DB-B953-48366E5D4DBF}"/>
              </a:ext>
            </a:extLst>
          </p:cNvPr>
          <p:cNvSpPr txBox="1"/>
          <p:nvPr/>
        </p:nvSpPr>
        <p:spPr>
          <a:xfrm>
            <a:off x="5246913" y="5303519"/>
            <a:ext cx="4728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PROJECT GUIDE – DR. PRAVEEN LALWANI</a:t>
            </a:r>
          </a:p>
        </p:txBody>
      </p:sp>
    </p:spTree>
    <p:extLst>
      <p:ext uri="{BB962C8B-B14F-4D97-AF65-F5344CB8AC3E}">
        <p14:creationId xmlns:p14="http://schemas.microsoft.com/office/powerpoint/2010/main" val="2259730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6F7C0A-795E-4FF3-A126-A20EECBD4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PROPOSED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F1C5E8-1275-41A4-8794-0ABDC13257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Assembly of all the elements of the model</a:t>
            </a:r>
          </a:p>
          <a:p>
            <a:r>
              <a:rPr lang="en-US" dirty="0"/>
              <a:t>Registering of fingerprints by using the given libraries</a:t>
            </a:r>
          </a:p>
          <a:p>
            <a:r>
              <a:rPr lang="en-US" dirty="0"/>
              <a:t>Writing the whole code on Arduino </a:t>
            </a:r>
          </a:p>
          <a:p>
            <a:r>
              <a:rPr lang="en-US" dirty="0"/>
              <a:t>Test and evaluate the first prototype</a:t>
            </a:r>
          </a:p>
          <a:p>
            <a:r>
              <a:rPr lang="en-US" dirty="0"/>
              <a:t>Execution and go live of the prototype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8654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C6996-4C6C-4FC6-9341-6ADE6B4D8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IMPLEMENTATION AND CODING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AAC68C-C322-4F5D-A157-8D925CDF67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are two codes we have to upload in our Arduino UNO microprocessor board through Arduino IDE software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Finger print Enrollment Code : This code is for the enrollment of our fingerprints with the help of the existing libraries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Fingerprint Lock Code : This code will run in loops </a:t>
            </a:r>
            <a:r>
              <a:rPr lang="en-US" dirty="0" err="1"/>
              <a:t>ie</a:t>
            </a:r>
            <a:r>
              <a:rPr lang="en-US" dirty="0"/>
              <a:t>.  only if the fingerprint matches then the lock will open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This code will take into consideration all the other components of the model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67385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18405A-45E1-433F-BC4B-16BFCFABB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IMPLEMENTATION AND CODING 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90212C2-F066-4774-B77B-9B8E56E4DF46}"/>
              </a:ext>
            </a:extLst>
          </p:cNvPr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09327748"/>
              </p:ext>
            </p:extLst>
          </p:nvPr>
        </p:nvGraphicFramePr>
        <p:xfrm>
          <a:off x="958533" y="3426823"/>
          <a:ext cx="9906000" cy="17616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2" imgW="2458440" imgH="456480" progId="Package">
                  <p:embed/>
                </p:oleObj>
              </mc:Choice>
              <mc:Fallback>
                <p:oleObj name="Packager Shell Object" showAsIcon="1" r:id="rId2" imgW="2458440" imgH="45648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958533" y="3426823"/>
                        <a:ext cx="9906000" cy="176167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676F776B-21A5-4AF2-8BE3-08921775C5CF}"/>
              </a:ext>
            </a:extLst>
          </p:cNvPr>
          <p:cNvSpPr txBox="1"/>
          <p:nvPr/>
        </p:nvSpPr>
        <p:spPr>
          <a:xfrm>
            <a:off x="1489166" y="2224930"/>
            <a:ext cx="91091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The codes are attached below in a .</a:t>
            </a:r>
            <a:r>
              <a:rPr lang="en-US" sz="2400" dirty="0" err="1"/>
              <a:t>rar</a:t>
            </a:r>
            <a:r>
              <a:rPr lang="en-US" sz="2400" dirty="0"/>
              <a:t> file</a:t>
            </a:r>
          </a:p>
        </p:txBody>
      </p:sp>
    </p:spTree>
    <p:extLst>
      <p:ext uri="{BB962C8B-B14F-4D97-AF65-F5344CB8AC3E}">
        <p14:creationId xmlns:p14="http://schemas.microsoft.com/office/powerpoint/2010/main" val="5983248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15B7B-E5F6-4BFB-A18B-B032E3754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FINAL MODEL SNAPSHOT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CEEB30-42EC-433A-B59E-8A70ECFCE9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927670" y="2446166"/>
            <a:ext cx="4632958" cy="3474718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769B0A20-A399-4851-9732-F28AC463C8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809" y="2062588"/>
            <a:ext cx="5569191" cy="4176894"/>
          </a:xfrm>
        </p:spPr>
      </p:pic>
    </p:spTree>
    <p:extLst>
      <p:ext uri="{BB962C8B-B14F-4D97-AF65-F5344CB8AC3E}">
        <p14:creationId xmlns:p14="http://schemas.microsoft.com/office/powerpoint/2010/main" val="31394518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5E1549-0F67-4A97-AE2B-B385E7657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4A0C99-7CA1-4A62-B283-291282859A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tested the whole model </a:t>
            </a:r>
          </a:p>
          <a:p>
            <a:r>
              <a:rPr lang="en-US" dirty="0"/>
              <a:t>It worked perfectly without any issues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53924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7A9C18-636F-4220-A4E1-E90AE243D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RESULT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CA4B5F-4E0E-4343-96A2-8A4C6A97D2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Once the fingerprint (which is stored/enrolled in the scanner) matches the fingerprint which is being scanned the lock successfully opens</a:t>
            </a:r>
          </a:p>
          <a:p>
            <a:r>
              <a:rPr lang="en-US" dirty="0"/>
              <a:t>If the fingerprint does not match the one which is enrolled the lock does not open</a:t>
            </a:r>
          </a:p>
          <a:p>
            <a:r>
              <a:rPr lang="en-US" dirty="0"/>
              <a:t>In this way we were successfully able to make a fingerprint door lock</a:t>
            </a:r>
          </a:p>
        </p:txBody>
      </p:sp>
    </p:spTree>
    <p:extLst>
      <p:ext uri="{BB962C8B-B14F-4D97-AF65-F5344CB8AC3E}">
        <p14:creationId xmlns:p14="http://schemas.microsoft.com/office/powerpoint/2010/main" val="871200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B60AA8-8244-4FC1-90AB-B9879883E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NOVELTY OF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314408-1370-4D0B-BA5D-7DDB33F3CD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took references of a few previous projects on the same topic</a:t>
            </a:r>
          </a:p>
          <a:p>
            <a:r>
              <a:rPr lang="en-US" dirty="0"/>
              <a:t>It is a collaboration between digital forensic and electronics</a:t>
            </a:r>
          </a:p>
          <a:p>
            <a:r>
              <a:rPr lang="en-US" dirty="0"/>
              <a:t>We selected this project because it is very different from the usual ones </a:t>
            </a:r>
          </a:p>
          <a:p>
            <a:r>
              <a:rPr lang="en-US" dirty="0"/>
              <a:t>The knowledge, coding, execution is all done by us</a:t>
            </a:r>
          </a:p>
          <a:p>
            <a:r>
              <a:rPr lang="en-US" dirty="0"/>
              <a:t>The results and outcome will be discussed after completion of the project</a:t>
            </a:r>
          </a:p>
        </p:txBody>
      </p:sp>
    </p:spTree>
    <p:extLst>
      <p:ext uri="{BB962C8B-B14F-4D97-AF65-F5344CB8AC3E}">
        <p14:creationId xmlns:p14="http://schemas.microsoft.com/office/powerpoint/2010/main" val="2807447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C34401-48DD-49D5-A4DF-429D3786F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719651-7574-4E8E-843C-C2F098335C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Through this project we were able to establish a good connection between digital forensic and the day to day life of people</a:t>
            </a:r>
          </a:p>
          <a:p>
            <a:r>
              <a:rPr lang="en-US" dirty="0"/>
              <a:t>We could study the concept of cryptography, in fingerprint’s storage and detection</a:t>
            </a:r>
          </a:p>
          <a:p>
            <a:r>
              <a:rPr lang="en-US" dirty="0"/>
              <a:t>Use of Arduino IDE for programming and Arduino UNO as a microcontroller </a:t>
            </a:r>
          </a:p>
          <a:p>
            <a:r>
              <a:rPr lang="en-US" dirty="0"/>
              <a:t>Successfully made a real fingerprint door lock</a:t>
            </a:r>
          </a:p>
        </p:txBody>
      </p:sp>
    </p:spTree>
    <p:extLst>
      <p:ext uri="{BB962C8B-B14F-4D97-AF65-F5344CB8AC3E}">
        <p14:creationId xmlns:p14="http://schemas.microsoft.com/office/powerpoint/2010/main" val="3264015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45112D-FBF9-4D82-A431-2D51B18AE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543A42-7A3F-434F-A061-FEF9D7774F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https://www.youtube.com/watch?v=SMmj_qAbyeM</a:t>
            </a:r>
            <a:endParaRPr lang="en-US" dirty="0"/>
          </a:p>
          <a:p>
            <a:r>
              <a:rPr lang="en-US" dirty="0">
                <a:hlinkClick r:id="rId3"/>
              </a:rPr>
              <a:t>https://maker.pro/arduino/projects/how-to-create-a-fingerprint-reading-door-lock-system-with-an-arduino-uno</a:t>
            </a:r>
            <a:endParaRPr lang="en-US" dirty="0"/>
          </a:p>
          <a:p>
            <a:r>
              <a:rPr lang="en-US" dirty="0">
                <a:hlinkClick r:id="rId4"/>
              </a:rPr>
              <a:t>https://www.electronoobs.com/eng_arduino_tut41.php</a:t>
            </a:r>
            <a:endParaRPr lang="en-US" dirty="0"/>
          </a:p>
          <a:p>
            <a:r>
              <a:rPr lang="en-US" dirty="0">
                <a:hlinkClick r:id="rId5"/>
              </a:rPr>
              <a:t>https://www.youtube.com/watch?v=4iklgEtV9to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2760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3B065D-2C06-4613-AAD4-B14E058CEF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Abstract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7B0F91-13B6-48C7-9B6E-2AFFDDF92A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have tried to apply the concept of security in real life by the collaborative use of electronic materials, hardware and software</a:t>
            </a:r>
          </a:p>
          <a:p>
            <a:r>
              <a:rPr lang="en-US" dirty="0"/>
              <a:t>In this project we will be making a secured door lock, using Arduino IDE, which works on biometric scanning</a:t>
            </a:r>
          </a:p>
          <a:p>
            <a:r>
              <a:rPr lang="en-US" dirty="0"/>
              <a:t>Biometric scanning is the most trusted for all security systems nowadays </a:t>
            </a:r>
          </a:p>
          <a:p>
            <a:r>
              <a:rPr lang="en-US" dirty="0"/>
              <a:t>The project includes coding (in Arduino software), hardware assembly of all the materials for the working model</a:t>
            </a:r>
          </a:p>
        </p:txBody>
      </p:sp>
    </p:spTree>
    <p:extLst>
      <p:ext uri="{BB962C8B-B14F-4D97-AF65-F5344CB8AC3E}">
        <p14:creationId xmlns:p14="http://schemas.microsoft.com/office/powerpoint/2010/main" val="566169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E61BC-9E4E-4742-A3C3-AC6DB8AA79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WORKING OF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A4BFBB-F6A5-43FB-AFD2-914DEE0E10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i="0" dirty="0">
                <a:effectLst/>
                <a:latin typeface="Montserrat"/>
              </a:rPr>
              <a:t>Fingerprint sensor is interfaced with the </a:t>
            </a:r>
            <a:r>
              <a:rPr lang="en-US" dirty="0">
                <a:latin typeface="Montserrat"/>
              </a:rPr>
              <a:t>A</a:t>
            </a:r>
            <a:r>
              <a:rPr lang="en-US" b="0" i="0" dirty="0">
                <a:effectLst/>
                <a:latin typeface="Montserrat"/>
              </a:rPr>
              <a:t>rduino Uno. We have to enroll the fingerprint to the fingerprint sensor.</a:t>
            </a:r>
          </a:p>
          <a:p>
            <a:r>
              <a:rPr lang="en-US" dirty="0">
                <a:latin typeface="Montserrat"/>
              </a:rPr>
              <a:t>I</a:t>
            </a:r>
            <a:r>
              <a:rPr lang="en-US" b="0" i="0" dirty="0">
                <a:effectLst/>
                <a:latin typeface="Montserrat"/>
              </a:rPr>
              <a:t>t saves your fingerprint data and makes patterns inside the memory.</a:t>
            </a:r>
            <a:endParaRPr lang="en-US" dirty="0">
              <a:latin typeface="Montserrat"/>
            </a:endParaRPr>
          </a:p>
          <a:p>
            <a:r>
              <a:rPr lang="en-US" b="0" i="0" dirty="0">
                <a:effectLst/>
                <a:latin typeface="Montserrat"/>
              </a:rPr>
              <a:t>The shape of the patterns are converted into binary codes by Arduino.</a:t>
            </a:r>
          </a:p>
          <a:p>
            <a:r>
              <a:rPr lang="en-US" dirty="0">
                <a:latin typeface="Montserrat"/>
              </a:rPr>
              <a:t>It will save different patterns and codes for each fingerprint.</a:t>
            </a:r>
            <a:endParaRPr lang="en-US" b="0" i="0" dirty="0">
              <a:effectLst/>
              <a:latin typeface="Montserrat"/>
            </a:endParaRPr>
          </a:p>
          <a:p>
            <a:r>
              <a:rPr lang="en-US" dirty="0">
                <a:latin typeface="Montserrat"/>
              </a:rPr>
              <a:t>The data is </a:t>
            </a:r>
            <a:r>
              <a:rPr lang="en-US" b="0" i="0" dirty="0">
                <a:effectLst/>
                <a:latin typeface="Montserrat"/>
              </a:rPr>
              <a:t>compared with the every finger scanned on the scanner.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6173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73645-AAC7-433B-A58C-38E8D37DB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MATERIALS REQUIRED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23206C-69E7-4BBC-B9A1-9FA3C3B87A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Adafruit Fingerprint Scanner </a:t>
            </a:r>
          </a:p>
          <a:p>
            <a:r>
              <a:rPr lang="en-US" dirty="0"/>
              <a:t>Arduino Uno R3</a:t>
            </a:r>
          </a:p>
          <a:p>
            <a:r>
              <a:rPr lang="en-US" dirty="0"/>
              <a:t>12V Electronic Door Lock</a:t>
            </a:r>
          </a:p>
          <a:p>
            <a:r>
              <a:rPr lang="en-US" dirty="0"/>
              <a:t>5V Relay Module</a:t>
            </a:r>
          </a:p>
          <a:p>
            <a:r>
              <a:rPr lang="en-US" dirty="0"/>
              <a:t>12c LCD</a:t>
            </a:r>
          </a:p>
          <a:p>
            <a:r>
              <a:rPr lang="en-US" dirty="0"/>
              <a:t>7V – 12V Power Supply</a:t>
            </a:r>
          </a:p>
          <a:p>
            <a:r>
              <a:rPr lang="en-US" dirty="0"/>
              <a:t>Jumper Wires</a:t>
            </a:r>
          </a:p>
        </p:txBody>
      </p:sp>
    </p:spTree>
    <p:extLst>
      <p:ext uri="{BB962C8B-B14F-4D97-AF65-F5344CB8AC3E}">
        <p14:creationId xmlns:p14="http://schemas.microsoft.com/office/powerpoint/2010/main" val="3057333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0"/>
                            </p:stCondLst>
                            <p:childTnLst>
                              <p:par>
                                <p:cTn id="4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5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6000"/>
                            </p:stCondLst>
                            <p:childTnLst>
                              <p:par>
                                <p:cTn id="4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791D5-D162-4116-B33D-5D1D825D2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HARDWARE &amp; SOFTWARE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5CE431-64C2-490F-9A74-06EA71483E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HARDWARE REQUIREMENTS 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Relay module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Arduino Uno R3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Solenoid Lock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Jumper Wires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Adafruit Fingerprint Scanner</a:t>
            </a:r>
          </a:p>
          <a:p>
            <a:r>
              <a:rPr lang="en-US" dirty="0"/>
              <a:t>SOFTWARE REQUIREMENTS 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Arduino IDE 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US" dirty="0"/>
          </a:p>
          <a:p>
            <a:pPr lvl="1">
              <a:buFont typeface="Wingdings" panose="05000000000000000000" pitchFamily="2" charset="2"/>
              <a:buChar char="Ø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33667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138BD-304E-4AAD-9057-B2D9C22136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6281" y="296300"/>
            <a:ext cx="9905998" cy="1478570"/>
          </a:xfrm>
        </p:spPr>
        <p:txBody>
          <a:bodyPr/>
          <a:lstStyle/>
          <a:p>
            <a:pPr algn="ctr"/>
            <a:r>
              <a:rPr lang="en-US" dirty="0"/>
              <a:t>CIRCUIT DIAGRAM/System architecture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CAD4ACE-8B29-4919-A2B1-C1B5534F35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9721" y="1372055"/>
            <a:ext cx="9826897" cy="4773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649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0C7BB-6456-47B3-864E-62D5775A6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working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689F91-9AD3-404D-A664-C7F4246B9B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Relay Module - </a:t>
            </a:r>
            <a:r>
              <a:rPr lang="en-US" b="0" i="0" dirty="0">
                <a:effectLst/>
              </a:rPr>
              <a:t>The </a:t>
            </a:r>
            <a:r>
              <a:rPr lang="en-US" i="0" dirty="0">
                <a:effectLst/>
              </a:rPr>
              <a:t>relay module</a:t>
            </a:r>
            <a:r>
              <a:rPr lang="en-US" b="0" i="0" dirty="0">
                <a:effectLst/>
              </a:rPr>
              <a:t> is a separate hardware device </a:t>
            </a:r>
            <a:r>
              <a:rPr lang="en-US" b="1" i="0" dirty="0">
                <a:effectLst/>
              </a:rPr>
              <a:t>used</a:t>
            </a:r>
            <a:r>
              <a:rPr lang="en-US" b="0" i="0" dirty="0">
                <a:effectLst/>
              </a:rPr>
              <a:t> for remote device switching. Devices can be remotely powered on or off with commands coming from the Arduino Uno board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There is one input for the relay module and one for voltage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b="0" i="0" dirty="0">
                <a:effectLst/>
              </a:rPr>
              <a:t>One goes to the connection of ground (as to neutralize it)</a:t>
            </a:r>
          </a:p>
          <a:p>
            <a:r>
              <a:rPr lang="en-US" dirty="0"/>
              <a:t>Arduino Uno Board –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There are 2 inputs to the board (of the fingerprint scanner)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b="0" i="0" dirty="0">
                <a:effectLst/>
              </a:rPr>
              <a:t>There is 1 input which gives power to the board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b="0" i="0" dirty="0">
                <a:effectLst/>
              </a:rPr>
              <a:t>1 goes to ground (as to neutralize it)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00636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3C632-2068-441F-B36D-77ED63272E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REAL TIME USE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D48D61-7561-4539-B5D2-8E5608AD73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fingerprint door look can actually be used in real life</a:t>
            </a:r>
          </a:p>
          <a:p>
            <a:r>
              <a:rPr lang="en-US" dirty="0"/>
              <a:t>The lock can be placed inside the door with a hatch </a:t>
            </a:r>
          </a:p>
          <a:p>
            <a:r>
              <a:rPr lang="en-US" dirty="0"/>
              <a:t>The fingerprint scanner can be placed outside the door</a:t>
            </a:r>
          </a:p>
          <a:p>
            <a:r>
              <a:rPr lang="en-US" dirty="0"/>
              <a:t>Once the fingerprint matches and is recognized the lock may open from inside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13997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57AEFA-7C80-4BE3-B923-411C9BC68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EXISTING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3611DB-7363-4CED-B544-70CD257705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have gathered the material</a:t>
            </a:r>
          </a:p>
          <a:p>
            <a:r>
              <a:rPr lang="en-US" dirty="0"/>
              <a:t>The libraries for the fingerprint sensor have been downloaded on Arduino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Link for the library - </a:t>
            </a:r>
            <a:r>
              <a:rPr lang="en-US" dirty="0">
                <a:hlinkClick r:id="rId2"/>
              </a:rPr>
              <a:t>https://github.com/adafruit/Adafruit-Fingerprint-Sensor-Library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Zip file - </a:t>
            </a:r>
          </a:p>
          <a:p>
            <a:endParaRPr lang="en-US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D55CCF53-D036-4361-990A-1FECBCCEC1E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02233727"/>
              </p:ext>
            </p:extLst>
          </p:nvPr>
        </p:nvGraphicFramePr>
        <p:xfrm>
          <a:off x="2534877" y="4645729"/>
          <a:ext cx="4849992" cy="8784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3" imgW="2524680" imgH="456480" progId="Package">
                  <p:embed/>
                </p:oleObj>
              </mc:Choice>
              <mc:Fallback>
                <p:oleObj name="Packager Shell Object" showAsIcon="1" r:id="rId3" imgW="2524680" imgH="45648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534877" y="4645729"/>
                        <a:ext cx="4849992" cy="87848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06730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tf00001226_wac</Template>
  <TotalTime>3926</TotalTime>
  <Words>770</Words>
  <Application>Microsoft Office PowerPoint</Application>
  <PresentationFormat>Widescreen</PresentationFormat>
  <Paragraphs>89</Paragraphs>
  <Slides>18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Montserrat</vt:lpstr>
      <vt:lpstr>Tw Cen MT</vt:lpstr>
      <vt:lpstr>Wingdings</vt:lpstr>
      <vt:lpstr>Circuit</vt:lpstr>
      <vt:lpstr>Packager Shell Object</vt:lpstr>
      <vt:lpstr>FINGERPRINT DOOR LOCK USING ARDUINO</vt:lpstr>
      <vt:lpstr>Abstract</vt:lpstr>
      <vt:lpstr>WORKING OF MODEL</vt:lpstr>
      <vt:lpstr>MATERIALS REQUIRED</vt:lpstr>
      <vt:lpstr>HARDWARE &amp; SOFTWARE REQUIREMENTS</vt:lpstr>
      <vt:lpstr>CIRCUIT DIAGRAM/System architecture </vt:lpstr>
      <vt:lpstr>working</vt:lpstr>
      <vt:lpstr>REAL TIME USE</vt:lpstr>
      <vt:lpstr>EXISTING WORK</vt:lpstr>
      <vt:lpstr>PROPOSED WORK</vt:lpstr>
      <vt:lpstr>IMPLEMENTATION AND CODING </vt:lpstr>
      <vt:lpstr>IMPLEMENTATION AND CODING </vt:lpstr>
      <vt:lpstr>FINAL MODEL SNAPSHOT</vt:lpstr>
      <vt:lpstr>TESTING</vt:lpstr>
      <vt:lpstr>RESULT</vt:lpstr>
      <vt:lpstr>NOVELTY OF WORK</vt:lpstr>
      <vt:lpstr>CONCLUSION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FINGERPRINT DOOR LOCK USING ARDUINO UNO</dc:title>
  <dc:creator>19BCY10015</dc:creator>
  <cp:lastModifiedBy>19BCY10015</cp:lastModifiedBy>
  <cp:revision>33</cp:revision>
  <dcterms:created xsi:type="dcterms:W3CDTF">2020-08-27T04:53:27Z</dcterms:created>
  <dcterms:modified xsi:type="dcterms:W3CDTF">2021-05-01T04:42:54Z</dcterms:modified>
</cp:coreProperties>
</file>